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0"/>
  </p:notesMasterIdLst>
  <p:sldIdLst>
    <p:sldId id="260" r:id="rId3"/>
    <p:sldId id="272" r:id="rId4"/>
    <p:sldId id="268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Tumma tyyli 1 - Korostu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8247-06E8-465C-A36E-178CB5FEA76D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9ECD-8EF1-4374-B52D-5305A819B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Excellences</a:t>
            </a:r>
            <a:r>
              <a:rPr lang="fi-FI" dirty="0"/>
              <a:t>,</a:t>
            </a:r>
            <a:r>
              <a:rPr lang="fi-FI" baseline="0" dirty="0"/>
              <a:t> the GOF </a:t>
            </a:r>
            <a:r>
              <a:rPr lang="fi-FI" baseline="0" dirty="0" err="1"/>
              <a:t>was</a:t>
            </a:r>
            <a:r>
              <a:rPr lang="fi-FI" baseline="0" dirty="0"/>
              <a:t> a </a:t>
            </a:r>
            <a:r>
              <a:rPr lang="fi-FI" baseline="0" dirty="0" err="1"/>
              <a:t>very</a:t>
            </a:r>
            <a:r>
              <a:rPr lang="fi-FI" baseline="0" dirty="0"/>
              <a:t> </a:t>
            </a:r>
            <a:r>
              <a:rPr lang="fi-FI" baseline="0" dirty="0" err="1"/>
              <a:t>intensive</a:t>
            </a:r>
            <a:r>
              <a:rPr lang="fi-FI" baseline="0" dirty="0"/>
              <a:t> </a:t>
            </a:r>
            <a:r>
              <a:rPr lang="fi-FI" baseline="0" dirty="0" err="1"/>
              <a:t>year</a:t>
            </a:r>
            <a:r>
              <a:rPr lang="fi-FI" baseline="0" dirty="0"/>
              <a:t>…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2BF8-B772-4BC8-98DB-025B454FF45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55923" y="1352550"/>
            <a:ext cx="5720680" cy="609600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</a:p>
          <a:p>
            <a:r>
              <a:rPr lang="fi-FI" dirty="0"/>
              <a:t>tilaisuus, päivämäärä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55923" y="352426"/>
            <a:ext cx="6716600" cy="100012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37768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55923" y="2333625"/>
            <a:ext cx="4130377" cy="38915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6300" y="2075475"/>
            <a:ext cx="5692350" cy="5692350"/>
          </a:xfrm>
          <a:prstGeom prst="ellipse">
            <a:avLst/>
          </a:prstGeom>
          <a:ln w="19050">
            <a:solidFill>
              <a:schemeClr val="accent3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8723041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55923" y="2333625"/>
            <a:ext cx="4016077" cy="38915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781550" y="2209800"/>
            <a:ext cx="4209231" cy="4209231"/>
          </a:xfrm>
          <a:prstGeom prst="ellipse">
            <a:avLst/>
          </a:prstGeom>
          <a:ln w="19050">
            <a:solidFill>
              <a:schemeClr val="accent3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460869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647786" y="2400300"/>
            <a:ext cx="8039013" cy="39090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47786" y="6309320"/>
            <a:ext cx="7452606" cy="41215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0CB3-A318-447B-82AF-4F46EB8A5A7C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325802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08E6-7750-4FF7-9688-C13B46900B78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18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5E8-EFB0-41AA-9483-9FE9B7E7A138}" type="datetimeFigureOut">
              <a:rPr lang="en-GB" smtClean="0">
                <a:solidFill>
                  <a:srgbClr val="000000"/>
                </a:solidFill>
              </a:rPr>
              <a:pPr/>
              <a:t>05/12/2019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C95-0987-4AF3-A962-964242F725F7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3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7B81-83DB-429D-993E-C92B4D2225EE}" type="datetimeFigureOut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DD0C-11B1-4FDF-A02B-3C598BB2F3C3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9119887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Mastertitelformat</a:t>
            </a:r>
            <a:r>
              <a:rPr lang="fi-FI" dirty="0"/>
              <a:t> </a:t>
            </a:r>
            <a:r>
              <a:rPr lang="fi-FI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Mastertextformat</a:t>
            </a:r>
            <a:r>
              <a:rPr lang="fi-FI" dirty="0"/>
              <a:t> </a:t>
            </a:r>
            <a:r>
              <a:rPr lang="fi-FI" dirty="0" err="1"/>
              <a:t>bearbeiten</a:t>
            </a:r>
            <a:endParaRPr lang="fi-FI" dirty="0"/>
          </a:p>
          <a:p>
            <a:pPr lvl="1"/>
            <a:r>
              <a:rPr lang="fi-FI" dirty="0" err="1"/>
              <a:t>Zweite</a:t>
            </a:r>
            <a:r>
              <a:rPr lang="fi-FI" dirty="0"/>
              <a:t> </a:t>
            </a:r>
            <a:r>
              <a:rPr lang="fi-FI" dirty="0" err="1"/>
              <a:t>Ebene</a:t>
            </a:r>
            <a:endParaRPr lang="fi-FI" dirty="0"/>
          </a:p>
          <a:p>
            <a:pPr lvl="2"/>
            <a:r>
              <a:rPr lang="fi-FI" dirty="0" err="1"/>
              <a:t>Dritte</a:t>
            </a:r>
            <a:r>
              <a:rPr lang="fi-FI" dirty="0"/>
              <a:t> </a:t>
            </a:r>
            <a:r>
              <a:rPr lang="fi-FI" dirty="0" err="1"/>
              <a:t>Ebene</a:t>
            </a:r>
            <a:endParaRPr lang="fi-FI" dirty="0"/>
          </a:p>
          <a:p>
            <a:pPr lvl="3"/>
            <a:r>
              <a:rPr lang="fi-FI" dirty="0" err="1"/>
              <a:t>Vierte</a:t>
            </a:r>
            <a:r>
              <a:rPr lang="fi-FI" dirty="0"/>
              <a:t> </a:t>
            </a:r>
            <a:r>
              <a:rPr lang="fi-FI" dirty="0" err="1"/>
              <a:t>Ebene</a:t>
            </a:r>
            <a:endParaRPr lang="fi-FI" dirty="0"/>
          </a:p>
          <a:p>
            <a:pPr lvl="4"/>
            <a:r>
              <a:rPr lang="fi-FI" dirty="0" err="1"/>
              <a:t>Fünfte</a:t>
            </a:r>
            <a:r>
              <a:rPr lang="fi-FI" dirty="0"/>
              <a:t> </a:t>
            </a:r>
            <a:r>
              <a:rPr lang="fi-FI" dirty="0" err="1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BA22-AE19-40DD-B753-54C7B0D1CB07}" type="slidenum">
              <a:rPr lang="fi-FI" smtClean="0">
                <a:solidFill>
                  <a:srgbClr val="808080"/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099-2DEA-46F3-AA95-3CB089E2F8D4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2139636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55923" y="2333625"/>
            <a:ext cx="4130377" cy="38915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6300" y="2075475"/>
            <a:ext cx="5692350" cy="5692350"/>
          </a:xfrm>
          <a:prstGeom prst="ellipse">
            <a:avLst/>
          </a:prstGeom>
          <a:ln w="19050">
            <a:solidFill>
              <a:schemeClr val="accent3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4574731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55923" y="2333625"/>
            <a:ext cx="4016077" cy="38915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781550" y="2209800"/>
            <a:ext cx="4209231" cy="4209231"/>
          </a:xfrm>
          <a:prstGeom prst="ellipse">
            <a:avLst/>
          </a:prstGeom>
          <a:ln w="19050">
            <a:solidFill>
              <a:schemeClr val="accent3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26268380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647786" y="2400300"/>
            <a:ext cx="8039013" cy="39090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47786" y="6309320"/>
            <a:ext cx="7452606" cy="412155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0CB3-A318-447B-82AF-4F46EB8A5A7C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09782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08E6-7750-4FF7-9688-C13B46900B78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2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65E8-EFB0-41AA-9483-9FE9B7E7A138}" type="datetimeFigureOut">
              <a:rPr lang="en-GB" smtClean="0">
                <a:solidFill>
                  <a:srgbClr val="000000"/>
                </a:solidFill>
              </a:rPr>
              <a:pPr/>
              <a:t>05/12/2019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C95-0987-4AF3-A962-964242F725F7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55923" y="1352550"/>
            <a:ext cx="5720680" cy="609600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</a:p>
          <a:p>
            <a:r>
              <a:rPr lang="fi-FI" dirty="0"/>
              <a:t>tilaisuus, päivämäärä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55923" y="352426"/>
            <a:ext cx="6716600" cy="100012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191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099-2DEA-46F3-AA95-3CB089E2F8D4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7635877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55923" y="352425"/>
            <a:ext cx="6716600" cy="1266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55923" y="2333625"/>
            <a:ext cx="8130877" cy="3891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49418" y="1658493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4332222-D56E-4E1D-8A3A-E1012BA22050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486650" y="1419225"/>
            <a:ext cx="1200150" cy="21069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algn="ctr"/>
            <a:r>
              <a:rPr lang="fi-FI" dirty="0">
                <a:solidFill>
                  <a:srgbClr val="000000"/>
                </a:solidFill>
              </a:rPr>
              <a:t>Taneli </a:t>
            </a:r>
            <a:r>
              <a:rPr lang="fi-FI" dirty="0" err="1">
                <a:solidFill>
                  <a:srgbClr val="000000"/>
                </a:solidFill>
              </a:rPr>
              <a:t>Duunari-Työntekijäinen</a:t>
            </a:r>
            <a:r>
              <a:rPr lang="fi-FI" dirty="0">
                <a:solidFill>
                  <a:srgbClr val="000000"/>
                </a:solidFill>
              </a:rPr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55923" y="352425"/>
            <a:ext cx="6716600" cy="1266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55923" y="2333625"/>
            <a:ext cx="8130877" cy="3891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49418" y="1658493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4332222-D56E-4E1D-8A3A-E1012BA22050}" type="datetime1">
              <a:rPr lang="fi-FI" smtClean="0">
                <a:solidFill>
                  <a:srgbClr val="000000"/>
                </a:solidFill>
              </a:rPr>
              <a:pPr/>
              <a:t>5.12.2019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486650" y="1419225"/>
            <a:ext cx="1200150" cy="21069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algn="ctr"/>
            <a:r>
              <a:rPr lang="fi-FI" dirty="0">
                <a:solidFill>
                  <a:srgbClr val="000000"/>
                </a:solidFill>
              </a:rPr>
              <a:t>Taneli </a:t>
            </a:r>
            <a:r>
              <a:rPr lang="fi-FI" dirty="0" err="1">
                <a:solidFill>
                  <a:srgbClr val="000000"/>
                </a:solidFill>
              </a:rPr>
              <a:t>Duunari-Työntekijäinen</a:t>
            </a:r>
            <a:r>
              <a:rPr lang="fi-FI" dirty="0">
                <a:solidFill>
                  <a:srgbClr val="000000"/>
                </a:solidFill>
              </a:rPr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uvat_Ludmilla\Leiri 2019\IMG_20190715_214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32" y="-35274"/>
            <a:ext cx="9191032" cy="68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3284984"/>
            <a:ext cx="7581900" cy="1974081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i-FI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GB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708848"/>
            <a:ext cx="9288692" cy="1149152"/>
          </a:xfrm>
        </p:spPr>
        <p:txBody>
          <a:bodyPr>
            <a:normAutofit/>
          </a:bodyPr>
          <a:lstStyle/>
          <a:p>
            <a:r>
              <a: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 13-14, November 2019</a:t>
            </a:r>
          </a:p>
        </p:txBody>
      </p:sp>
      <p:pic>
        <p:nvPicPr>
          <p:cNvPr id="1026" name="Picture 2" descr="\\KK11\vesikko$\Documents\My Received Files\GOF_logo_co-operation_ENG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15" y="-201867"/>
            <a:ext cx="3437588" cy="29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539552" y="2436374"/>
            <a:ext cx="7313775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Gulf of Finland Science Days,</a:t>
            </a:r>
          </a:p>
          <a:p>
            <a:pPr algn="ctr"/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“Facing Our Common Future” </a:t>
            </a:r>
          </a:p>
          <a:p>
            <a:pPr algn="ctr"/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Photos</a:t>
            </a:r>
            <a:endParaRPr lang="fi-FI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66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Forum </a:t>
            </a:r>
            <a:r>
              <a:rPr lang="fi-FI" dirty="0"/>
              <a:t>op</a:t>
            </a:r>
            <a:r>
              <a:rPr lang="en-GB" dirty="0" err="1"/>
              <a:t>ening</a:t>
            </a:r>
            <a:r>
              <a:rPr lang="en-GB" dirty="0"/>
              <a:t> by president </a:t>
            </a:r>
            <a:r>
              <a:rPr lang="en-GB" dirty="0" err="1"/>
              <a:t>Tarja</a:t>
            </a:r>
            <a:r>
              <a:rPr lang="en-GB" dirty="0"/>
              <a:t> </a:t>
            </a:r>
            <a:r>
              <a:rPr lang="en-GB" dirty="0" err="1"/>
              <a:t>Halonen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C95-0987-4AF3-A962-964242F725F7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50" name="Picture 2" descr="D:\Kuvat_Ludmilla\Gof 2019 Hki\IMG_20191113_100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b="18838"/>
          <a:stretch/>
        </p:blipFill>
        <p:spPr bwMode="auto">
          <a:xfrm>
            <a:off x="216266" y="1772816"/>
            <a:ext cx="8676214" cy="49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338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Permanent Secretary </a:t>
            </a:r>
            <a:r>
              <a:rPr lang="en-GB" dirty="0" err="1"/>
              <a:t>Hannele</a:t>
            </a:r>
            <a:r>
              <a:rPr lang="en-GB" dirty="0"/>
              <a:t> Pokka of the Ministry of the Environment giving her speech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-10934" r="1001" b="10934"/>
          <a:stretch/>
        </p:blipFill>
        <p:spPr>
          <a:xfrm>
            <a:off x="21536" y="1340768"/>
            <a:ext cx="9036496" cy="5923591"/>
          </a:xfrm>
        </p:spPr>
      </p:pic>
    </p:spTree>
    <p:extLst>
      <p:ext uri="{BB962C8B-B14F-4D97-AF65-F5344CB8AC3E}">
        <p14:creationId xmlns:p14="http://schemas.microsoft.com/office/powerpoint/2010/main" val="25329958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r="5926"/>
          <a:stretch/>
        </p:blipFill>
        <p:spPr>
          <a:xfrm>
            <a:off x="179512" y="2564904"/>
            <a:ext cx="5104203" cy="3687874"/>
          </a:xfr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scientists session and poster session</a:t>
            </a:r>
            <a:br>
              <a:rPr lang="en-GB" dirty="0"/>
            </a:br>
            <a:endParaRPr lang="en-GB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68" y="1700808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68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Reception hosted by </a:t>
            </a:r>
            <a:r>
              <a:rPr lang="en-GB" dirty="0"/>
              <a:t>the City of </a:t>
            </a:r>
            <a:r>
              <a:rPr lang="en-GB"/>
              <a:t>Helsinki, </a:t>
            </a:r>
            <a:r>
              <a:rPr lang="en-US" dirty="0"/>
              <a:t>Old Court House</a:t>
            </a:r>
            <a:br>
              <a:rPr lang="en-US" dirty="0"/>
            </a:b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1"/>
          <a:stretch/>
        </p:blipFill>
        <p:spPr>
          <a:xfrm>
            <a:off x="21952" y="1988840"/>
            <a:ext cx="5054104" cy="451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0972"/>
          <a:stretch/>
        </p:blipFill>
        <p:spPr>
          <a:xfrm>
            <a:off x="4784417" y="2339430"/>
            <a:ext cx="4359583" cy="451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8578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7" name="Picture 3" descr="D:\Kuvat_Ludmilla\Gof 2019 Hki\IMG_20191113_181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897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419872" y="1859340"/>
            <a:ext cx="56531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KIITOS!</a:t>
            </a:r>
          </a:p>
          <a:p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r>
              <a:rPr lang="fi-FI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r>
              <a:rPr lang="fi-FI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i-FI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AITÄH!</a:t>
            </a:r>
          </a:p>
          <a:p>
            <a:r>
              <a:rPr lang="fi-FI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THAK YOU!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fi-FI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aitäh</a:t>
            </a:r>
            <a:endParaRPr kumimoji="0" lang="et-EE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647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K_GOF_POHJA_2016ev">
  <a:themeElements>
    <a:clrScheme name="GOF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C75B2C"/>
      </a:accent1>
      <a:accent2>
        <a:srgbClr val="00649C"/>
      </a:accent2>
      <a:accent3>
        <a:srgbClr val="98C6D7"/>
      </a:accent3>
      <a:accent4>
        <a:srgbClr val="E75236"/>
      </a:accent4>
      <a:accent5>
        <a:srgbClr val="47A5E1"/>
      </a:accent5>
      <a:accent6>
        <a:srgbClr val="A1A9C2"/>
      </a:accent6>
      <a:hlink>
        <a:srgbClr val="007CC0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MK_GOF_POHJA_2016ev">
  <a:themeElements>
    <a:clrScheme name="GOF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C75B2C"/>
      </a:accent1>
      <a:accent2>
        <a:srgbClr val="00649C"/>
      </a:accent2>
      <a:accent3>
        <a:srgbClr val="98C6D7"/>
      </a:accent3>
      <a:accent4>
        <a:srgbClr val="E75236"/>
      </a:accent4>
      <a:accent5>
        <a:srgbClr val="47A5E1"/>
      </a:accent5>
      <a:accent6>
        <a:srgbClr val="A1A9C2"/>
      </a:accent6>
      <a:hlink>
        <a:srgbClr val="007CC0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76</Words>
  <Application>Microsoft Office PowerPoint</Application>
  <PresentationFormat>Näytössä katseltava diaesitys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MK_GOF_POHJA_2016ev</vt:lpstr>
      <vt:lpstr>1_MK_GOF_POHJA_2016ev</vt:lpstr>
      <vt:lpstr>    </vt:lpstr>
      <vt:lpstr>Forum opening by president Tarja Halonen</vt:lpstr>
      <vt:lpstr>Permanent Secretary Hannele Pokka of the Ministry of the Environment giving her speech</vt:lpstr>
      <vt:lpstr>Young scientists session and poster session </vt:lpstr>
      <vt:lpstr>Reception hosted by the City of Helsinki, Old Court House </vt:lpstr>
      <vt:lpstr>PowerPoint-esitys</vt:lpstr>
      <vt:lpstr>PowerPoint-esitys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user</dc:creator>
  <cp:lastModifiedBy>user</cp:lastModifiedBy>
  <cp:revision>17</cp:revision>
  <dcterms:created xsi:type="dcterms:W3CDTF">2019-11-11T09:24:25Z</dcterms:created>
  <dcterms:modified xsi:type="dcterms:W3CDTF">2019-12-05T10:19:36Z</dcterms:modified>
</cp:coreProperties>
</file>